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2" r:id="rId8"/>
    <p:sldId id="265" r:id="rId9"/>
    <p:sldId id="263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>
        <p:scale>
          <a:sx n="50" d="100"/>
          <a:sy n="50" d="100"/>
        </p:scale>
        <p:origin x="2070" y="1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974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748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57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71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298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844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52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50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6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47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4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BBC63-A73D-4CAA-9D84-76C7C1BEBB7E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2899A-B169-4AA8-8E55-F1C4A5BDC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5240"/>
            <a:ext cx="855345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13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657225"/>
            <a:ext cx="5943235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25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2.timeinc.net/people/i/2014/database/140831/justin-bieber-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4" y="0"/>
            <a:ext cx="5140326" cy="685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556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0"/>
            <a:ext cx="5029200" cy="683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47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52400"/>
            <a:ext cx="1072896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4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554" y="-404"/>
            <a:ext cx="4891995" cy="68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60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-57150"/>
            <a:ext cx="9220200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66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0"/>
            <a:ext cx="9829800" cy="684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91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ondersofdisney2.yolasite.com/resources/cinderella/cinderella/cinderellabirds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74" y="-76726"/>
            <a:ext cx="5768975" cy="69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192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49" y="-7355"/>
            <a:ext cx="9020175" cy="686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28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2016-02-11T17:23:53Z</dcterms:created>
  <dcterms:modified xsi:type="dcterms:W3CDTF">2016-02-11T17:24:06Z</dcterms:modified>
</cp:coreProperties>
</file>